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layfair Display"/>
      <p:regular r:id="rId14"/>
      <p:bold r:id="rId15"/>
      <p:italic r:id="rId16"/>
      <p:boldItalic r:id="rId17"/>
    </p:embeddedFont>
    <p:embeddedFont>
      <p:font typeface="Rye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.fntdata"/><Relationship Id="rId14" Type="http://schemas.openxmlformats.org/officeDocument/2006/relationships/font" Target="fonts/PlayfairDisplay-regular.fntdata"/><Relationship Id="rId17" Type="http://schemas.openxmlformats.org/officeDocument/2006/relationships/font" Target="fonts/PlayfairDisplay-boldItalic.fntdata"/><Relationship Id="rId16" Type="http://schemas.openxmlformats.org/officeDocument/2006/relationships/font" Target="fonts/PlayfairDispl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y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d75bbe50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d75bbe50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d75bbe50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d75bbe50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d75bbe50d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d75bbe50d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b23fea679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b23fea679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d75bbe50d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d75bbe50d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d75bbe50d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d75bbe50d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d75bbe50d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d75bbe50d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9" Type="http://schemas.openxmlformats.org/officeDocument/2006/relationships/hyperlink" Target="https://twitter.com/JODASerrantes" TargetMode="External"/><Relationship Id="rId5" Type="http://schemas.openxmlformats.org/officeDocument/2006/relationships/image" Target="../media/image13.png"/><Relationship Id="rId6" Type="http://schemas.openxmlformats.org/officeDocument/2006/relationships/image" Target="../media/image12.png"/><Relationship Id="rId7" Type="http://schemas.openxmlformats.org/officeDocument/2006/relationships/hyperlink" Target="https://www.pivotaltracker.com/n/projects/2467974" TargetMode="External"/><Relationship Id="rId8" Type="http://schemas.openxmlformats.org/officeDocument/2006/relationships/hyperlink" Target="https://jmeitin.github.io/JODAS-errantes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4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BRULL</a:t>
            </a:r>
            <a:endParaRPr sz="84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3580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JODAS errantes</a:t>
            </a:r>
            <a:endParaRPr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26600" y="4666200"/>
            <a:ext cx="88908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Javier Meitín Moreno | Óscar Maya Jiménez | David Rodríguez Gómez | Adrià Carreras Bagur | Sebastián Sánchez-Hombría</a:t>
            </a:r>
            <a:endParaRPr sz="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35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HISTORIA</a:t>
            </a:r>
            <a:endParaRPr sz="30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 amt="55000"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464100" y="1304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Nuestro personaje es un terrorista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								Nuestro objetivo es acabar con la Familia Real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Y luego escapar sin ser detenido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5">
            <a:alphaModFix amt="83000"/>
          </a:blip>
          <a:stretch>
            <a:fillRect/>
          </a:stretch>
        </p:blipFill>
        <p:spPr>
          <a:xfrm>
            <a:off x="5108891" y="2857575"/>
            <a:ext cx="4668126" cy="3283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 amt="83000"/>
          </a:blip>
          <a:stretch>
            <a:fillRect/>
          </a:stretch>
        </p:blipFill>
        <p:spPr>
          <a:xfrm flipH="1">
            <a:off x="-644484" y="2857575"/>
            <a:ext cx="4668126" cy="3283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35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MECÁNICAS Y DINÁMICAS</a:t>
            </a:r>
            <a:endParaRPr sz="30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Jugador:</a:t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Selección de Objetos ⇒ Peso.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Movimiento 8 Direcciones.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Sigilo y escape.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Policías</a:t>
            </a:r>
            <a:r>
              <a:rPr lang="es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</a:t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Movimiento 8 direcciones.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Sospechan, persiguen y disparan ⇒ dependiendo de los objetos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Civiles:</a:t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Movimiento 8 direcciones.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Sospechan y avisan a la policía.</a:t>
            </a:r>
            <a:endParaRPr sz="1800"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550" y="932249"/>
            <a:ext cx="3659727" cy="2072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49295" y="3463524"/>
            <a:ext cx="2084225" cy="167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35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¿Qué queríamos hacer para este hito?</a:t>
            </a:r>
            <a:endParaRPr sz="30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">
            <a:off x="4926775" y="1031706"/>
            <a:ext cx="3991601" cy="3991563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Mejorar diseño página web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Selección diferentes objetos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Movimiento y mecánicas de personaje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Prototipos de posible policía y civil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Creación y búsqueda de sprites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21075" y="1228525"/>
            <a:ext cx="409176" cy="30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52050" y="1831250"/>
            <a:ext cx="409176" cy="30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6775" y="2341375"/>
            <a:ext cx="409176" cy="30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2874263"/>
            <a:ext cx="409176" cy="30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93801" y="3352459"/>
            <a:ext cx="341200" cy="545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 rotWithShape="1">
          <a:blip r:embed="rId7">
            <a:alphaModFix/>
          </a:blip>
          <a:srcRect b="12679" l="0" r="0" t="0"/>
          <a:stretch/>
        </p:blipFill>
        <p:spPr>
          <a:xfrm>
            <a:off x="5935425" y="2992725"/>
            <a:ext cx="2212751" cy="197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8">
            <a:alphaModFix/>
          </a:blip>
          <a:srcRect b="0" l="7953" r="8671" t="0"/>
          <a:stretch/>
        </p:blipFill>
        <p:spPr>
          <a:xfrm>
            <a:off x="5380350" y="932262"/>
            <a:ext cx="3322899" cy="206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35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ORGANIZACIÓN PARA EL HITO FINAL</a:t>
            </a:r>
            <a:endParaRPr sz="30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">
            <a:off x="4926775" y="1031706"/>
            <a:ext cx="3991601" cy="3991563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Mapa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Assets finales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Animaciones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Equilibrado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1125" y="1511888"/>
            <a:ext cx="2697575" cy="269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35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ESTIMACIONES DE ESTE HITO</a:t>
            </a:r>
            <a:endParaRPr sz="30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Después de este hito, hemos cogido más ritmo con JavaScript y tenemos una estimaciones más acorde con el trabajo que llevamos haciendo durante el desarrollo del juego.</a:t>
            </a:r>
            <a:endParaRPr sz="220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0250" y="1011475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35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PIVOTAL, WEB Y REDES SOCIALES</a:t>
            </a:r>
            <a:endParaRPr sz="30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9800" y="542325"/>
            <a:ext cx="3906450" cy="390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 rotWithShape="1">
          <a:blip r:embed="rId5">
            <a:alphaModFix/>
          </a:blip>
          <a:srcRect b="1289" l="1290" r="-1289" t="-1290"/>
          <a:stretch/>
        </p:blipFill>
        <p:spPr>
          <a:xfrm>
            <a:off x="2618775" y="444513"/>
            <a:ext cx="3906450" cy="390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222375" y="631300"/>
            <a:ext cx="3532900" cy="353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 txBox="1"/>
          <p:nvPr/>
        </p:nvSpPr>
        <p:spPr>
          <a:xfrm>
            <a:off x="717875" y="3954675"/>
            <a:ext cx="1652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 u="sng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PVLI_2020 - Pivotal Tracker</a:t>
            </a:r>
            <a:endParaRPr b="1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3745800" y="3954675"/>
            <a:ext cx="1652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 u="sng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https://jmeitin.github.io/JODAS-errantes/</a:t>
            </a:r>
            <a:endParaRPr b="1" u="sng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6666813" y="3954675"/>
            <a:ext cx="1652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 u="sng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JODAS errantes (@JODASerrantes) / Twitter</a:t>
            </a:r>
            <a:endParaRPr b="1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4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FIN</a:t>
            </a:r>
            <a:endParaRPr sz="84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sp>
        <p:nvSpPr>
          <p:cNvPr id="119" name="Google Shape;119;p20"/>
          <p:cNvSpPr txBox="1"/>
          <p:nvPr>
            <p:ph idx="1" type="subTitle"/>
          </p:nvPr>
        </p:nvSpPr>
        <p:spPr>
          <a:xfrm>
            <a:off x="311700" y="23580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¿Alguna pregunta?</a:t>
            </a:r>
            <a:endParaRPr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